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5143500" type="screen16x9"/>
  <p:notesSz cx="6858000" cy="9144000"/>
  <p:embeddedFontLs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27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f85242a3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f85242a3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12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f85242a3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f85242a3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5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f85242a3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f85242a3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07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f85242a3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f85242a3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9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f85242a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f85242a3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787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f85242a3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f85242a3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76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f85242a3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f85242a3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77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f85242a3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f85242a3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244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f85242a3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f85242a3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72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f85242a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f85242a3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993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f85242a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f85242a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39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996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f85242a3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f85242a3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874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f85242a3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f85242a3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06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f85242a3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f85242a3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79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f85242a3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f85242a3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22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f85242a3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5f85242a3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1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f85242a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f85242a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20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f85242a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f85242a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43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f85242a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f85242a3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69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f85242a3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f85242a3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19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f85242a3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f85242a3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12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f85242a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f85242a3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71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f85242a3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f85242a3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58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805C79DA-7604-CCA4-F59E-022CE0C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8B6099-4AAA-93A1-6D21-2463EB80E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197" y="2635623"/>
            <a:ext cx="1445559" cy="1445559"/>
          </a:xfrm>
          <a:prstGeom prst="rect">
            <a:avLst/>
          </a:prstGeom>
        </p:spPr>
      </p:pic>
      <p:pic>
        <p:nvPicPr>
          <p:cNvPr id="4" name="Picture 3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6BB7991E-AD6A-64B9-A614-9B6AD8A7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8378099-9B1A-D2D2-2939-F0BBF439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42" y="2726390"/>
            <a:ext cx="1264024" cy="1264024"/>
          </a:xfrm>
          <a:prstGeom prst="rect">
            <a:avLst/>
          </a:prstGeom>
        </p:spPr>
      </p:pic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639" y="3365126"/>
            <a:ext cx="566459" cy="5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5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2921550" y="801425"/>
            <a:ext cx="3186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200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11700" y="1987200"/>
            <a:ext cx="8520600" cy="9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Lato"/>
                <a:ea typeface="Lato"/>
                <a:cs typeface="Lato"/>
                <a:sym typeface="Lato"/>
              </a:rPr>
              <a:t>Organize</a:t>
            </a:r>
            <a:endParaRPr sz="5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80" y="3478777"/>
            <a:ext cx="1248896" cy="1248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Align items in your kitchen and bathroom cabinets.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Picture Perfect 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r="32235"/>
          <a:stretch/>
        </p:blipFill>
        <p:spPr>
          <a:xfrm>
            <a:off x="0" y="0"/>
            <a:ext cx="52282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Alphabetize collections of DVDs, music, spices, etc.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5638200" y="959886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Ultra-Organized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r="23763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03D279-CB61-5C70-EACE-4F0CF3A6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074" y="3435700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Organize your closet and belongings.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Coat Closets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r="42824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5A70585-5BC6-F66B-31B1-64D4DCADC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288" y="3294680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2921550" y="801425"/>
            <a:ext cx="3186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200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ctrTitle"/>
          </p:nvPr>
        </p:nvSpPr>
        <p:spPr>
          <a:xfrm>
            <a:off x="311700" y="1987200"/>
            <a:ext cx="8520600" cy="9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Lato"/>
                <a:ea typeface="Lato"/>
                <a:cs typeface="Lato"/>
                <a:sym typeface="Lato"/>
              </a:rPr>
              <a:t>Repair</a:t>
            </a:r>
            <a:endParaRPr sz="5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14" y="3289488"/>
            <a:ext cx="1442197" cy="14421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Paint loud rooms in the house a neutral color.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Fresh Colors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r="23189"/>
          <a:stretch/>
        </p:blipFill>
        <p:spPr>
          <a:xfrm>
            <a:off x="0" y="0"/>
            <a:ext cx="5267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Fix any leaky faucets.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Drips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r="30647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8D122FB-7D8F-D540-79F0-F1118622A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43" y="3031493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Address doors that creak or drawers that jam.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Open Sesame!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r="32235"/>
          <a:stretch/>
        </p:blipFill>
        <p:spPr>
          <a:xfrm>
            <a:off x="0" y="0"/>
            <a:ext cx="52282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2921550" y="801425"/>
            <a:ext cx="3186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200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ctrTitle"/>
          </p:nvPr>
        </p:nvSpPr>
        <p:spPr>
          <a:xfrm>
            <a:off x="311700" y="1987200"/>
            <a:ext cx="8520600" cy="9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Lato"/>
                <a:ea typeface="Lato"/>
                <a:cs typeface="Lato"/>
                <a:sym typeface="Lato"/>
              </a:rPr>
              <a:t>Clean</a:t>
            </a:r>
            <a:endParaRPr sz="5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984" y="3282764"/>
            <a:ext cx="1442197" cy="14421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5511359" y="18939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Wax wooden floors and steam carpets. Clean and vacuum daily.</a:t>
            </a:r>
            <a:endParaRPr sz="25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5511359" y="1165159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Lato"/>
                <a:ea typeface="Lato"/>
                <a:cs typeface="Lato"/>
                <a:sym typeface="Lato"/>
              </a:rPr>
              <a:t>Flooring</a:t>
            </a:r>
            <a:endParaRPr sz="36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r="23605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1EB067D-9A61-43C4-E8DA-88AC4461E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524" y="3441985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921550" y="801425"/>
            <a:ext cx="3186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200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1987200"/>
            <a:ext cx="8520600" cy="9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Lato"/>
                <a:ea typeface="Lato"/>
                <a:cs typeface="Lato"/>
                <a:sym typeface="Lato"/>
              </a:rPr>
              <a:t>Un-Personalize</a:t>
            </a:r>
            <a:endParaRPr sz="5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50" y="3396414"/>
            <a:ext cx="1413622" cy="14136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Dust furniture, fixtures, and those hard-to-reach spaces.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Dust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r="42824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 the bathroom, re-caulk around tub and sink. Polish all metals.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Bathrooms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 rotWithShape="1">
          <a:blip r:embed="rId3">
            <a:alphaModFix/>
          </a:blip>
          <a:srcRect r="23873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69EEF38-FE06-21DF-A0BD-82DB1C868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45" y="3491577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/>
        </p:nvSpPr>
        <p:spPr>
          <a:xfrm>
            <a:off x="2921550" y="801425"/>
            <a:ext cx="3186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200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ctrTitle"/>
          </p:nvPr>
        </p:nvSpPr>
        <p:spPr>
          <a:xfrm>
            <a:off x="311700" y="1987200"/>
            <a:ext cx="8520600" cy="9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Lato"/>
                <a:ea typeface="Lato"/>
                <a:cs typeface="Lato"/>
                <a:sym typeface="Lato"/>
              </a:rPr>
              <a:t>Spruce Outside</a:t>
            </a:r>
            <a:endParaRPr sz="5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943" y="3235699"/>
            <a:ext cx="1442197" cy="14421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Mow and maintain your lawn.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The Grass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r="32235"/>
          <a:stretch/>
        </p:blipFill>
        <p:spPr>
          <a:xfrm>
            <a:off x="0" y="0"/>
            <a:ext cx="52282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49B6F72-6BDC-2922-54B8-E6E44B30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024" y="3205391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Clean your windows and pressure wash the exterior.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Outside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r="36151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Trim shrubbery around the house.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Plants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r="32235"/>
          <a:stretch/>
        </p:blipFill>
        <p:spPr>
          <a:xfrm>
            <a:off x="0" y="0"/>
            <a:ext cx="52282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8CB2CFD-F417-AA36-F70A-4B383D765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03" y="3261232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394D4CC-A41A-BA3C-32D8-E59C7633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descr="picture-frames-1149414_960_720.jpg"/>
          <p:cNvPicPr preferRelativeResize="0"/>
          <p:nvPr/>
        </p:nvPicPr>
        <p:blipFill rotWithShape="1">
          <a:blip r:embed="rId3">
            <a:alphaModFix/>
          </a:blip>
          <a:srcRect l="3579" r="22302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Remove pictures and other items specific to your family.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Walls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Put your essentials in an accessible box.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Bath Items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r="32341"/>
          <a:stretch/>
        </p:blipFill>
        <p:spPr>
          <a:xfrm>
            <a:off x="1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2101F6D-A4D3-2273-C84B-E32DC3416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83" y="3127109"/>
            <a:ext cx="1597582" cy="15975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Remove or replace built-in items that you want to take with you.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Favorites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r="23763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2921550" y="801425"/>
            <a:ext cx="3186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200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311700" y="1987200"/>
            <a:ext cx="8520600" cy="9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Lato"/>
                <a:ea typeface="Lato"/>
                <a:cs typeface="Lato"/>
                <a:sym typeface="Lato"/>
              </a:rPr>
              <a:t>De-Clutter</a:t>
            </a:r>
            <a:endParaRPr sz="5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EDBE67B4-7E48-A7A1-F743-189443F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78" y="3674410"/>
            <a:ext cx="1185022" cy="1185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Trash or donate what you don’t need anymore.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ato"/>
                <a:ea typeface="Lato"/>
                <a:cs typeface="Lato"/>
                <a:sym typeface="Lato"/>
              </a:rPr>
              <a:t>Closets</a:t>
            </a: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r="32023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74618F9-B39F-BFD1-5EC4-1F17E5FF8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945" y="3491577"/>
            <a:ext cx="1355701" cy="1355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Clear off your kitchen counters, nightstands, coffee tables, etc.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Surfaces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r="23763"/>
          <a:stretch/>
        </p:blipFill>
        <p:spPr>
          <a:xfrm>
            <a:off x="0" y="0"/>
            <a:ext cx="5228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5627009" y="2080000"/>
            <a:ext cx="32745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Consider renting a storage unit.</a:t>
            </a:r>
            <a:endParaRPr sz="25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5627009" y="1482400"/>
            <a:ext cx="350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Storage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522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205</Words>
  <Application>Microsoft Office PowerPoint</Application>
  <PresentationFormat>On-screen Show (16:9)</PresentationFormat>
  <Paragraphs>48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Lato</vt:lpstr>
      <vt:lpstr>Arial</vt:lpstr>
      <vt:lpstr>Simple Light</vt:lpstr>
      <vt:lpstr>PowerPoint Presentation</vt:lpstr>
      <vt:lpstr>Un-Personalize</vt:lpstr>
      <vt:lpstr>PowerPoint Presentation</vt:lpstr>
      <vt:lpstr>PowerPoint Presentation</vt:lpstr>
      <vt:lpstr>PowerPoint Presentation</vt:lpstr>
      <vt:lpstr>De-Clutter</vt:lpstr>
      <vt:lpstr>PowerPoint Presentation</vt:lpstr>
      <vt:lpstr>PowerPoint Presentation</vt:lpstr>
      <vt:lpstr>PowerPoint Presentation</vt:lpstr>
      <vt:lpstr>Organize</vt:lpstr>
      <vt:lpstr>PowerPoint Presentation</vt:lpstr>
      <vt:lpstr>PowerPoint Presentation</vt:lpstr>
      <vt:lpstr>PowerPoint Presentation</vt:lpstr>
      <vt:lpstr>Repair</vt:lpstr>
      <vt:lpstr>PowerPoint Presentation</vt:lpstr>
      <vt:lpstr>PowerPoint Presentation</vt:lpstr>
      <vt:lpstr>PowerPoint Presentation</vt:lpstr>
      <vt:lpstr>Clean</vt:lpstr>
      <vt:lpstr>PowerPoint Presentation</vt:lpstr>
      <vt:lpstr>PowerPoint Presentation</vt:lpstr>
      <vt:lpstr>PowerPoint Presentation</vt:lpstr>
      <vt:lpstr>Spruce Outside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Anita Anderson</cp:lastModifiedBy>
  <cp:revision>12</cp:revision>
  <dcterms:modified xsi:type="dcterms:W3CDTF">2022-09-22T15:45:29Z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1527385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